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508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0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77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0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1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19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12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12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114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0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655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72C5E4-BA8A-40F2-9618-9957299AB08A}" type="datetimeFigureOut">
              <a:rPr lang="es-ES" smtClean="0"/>
              <a:t>31/03/2026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076678-025C-4B57-9CDB-7F099328C3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78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tx2">
                <a:lumMod val="75000"/>
                <a:lumOff val="25000"/>
              </a:schemeClr>
            </a:gs>
            <a:gs pos="72000">
              <a:schemeClr val="tx2">
                <a:lumMod val="75000"/>
                <a:lumOff val="25000"/>
              </a:schemeClr>
            </a:gs>
            <a:gs pos="90000">
              <a:schemeClr val="tx2">
                <a:lumMod val="90000"/>
                <a:lumOff val="1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4C8A1A5-DEDE-A613-A081-CB15E519B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440" y="168812"/>
            <a:ext cx="4473526" cy="652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42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>Junta Comunidades Castilla la Mancha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Juana Crespo Roncero</dc:creator>
  <cp:lastModifiedBy>Juana Crespo Roncero</cp:lastModifiedBy>
  <cp:revision>1</cp:revision>
  <dcterms:created xsi:type="dcterms:W3CDTF">2026-03-31T10:22:22Z</dcterms:created>
  <dcterms:modified xsi:type="dcterms:W3CDTF">2026-03-31T10:25:29Z</dcterms:modified>
</cp:coreProperties>
</file>