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7" r:id="rId2"/>
    <p:sldId id="282" r:id="rId3"/>
    <p:sldId id="317" r:id="rId4"/>
    <p:sldId id="301" r:id="rId5"/>
    <p:sldId id="302" r:id="rId6"/>
    <p:sldId id="313" r:id="rId7"/>
    <p:sldId id="306" r:id="rId8"/>
    <p:sldId id="323" r:id="rId9"/>
    <p:sldId id="335" r:id="rId10"/>
    <p:sldId id="330" r:id="rId11"/>
    <p:sldId id="331" r:id="rId12"/>
    <p:sldId id="336" r:id="rId13"/>
    <p:sldId id="332" r:id="rId14"/>
    <p:sldId id="258" r:id="rId15"/>
    <p:sldId id="292" r:id="rId16"/>
    <p:sldId id="322" r:id="rId17"/>
    <p:sldId id="314" r:id="rId18"/>
    <p:sldId id="337" r:id="rId19"/>
    <p:sldId id="320" r:id="rId20"/>
    <p:sldId id="324" r:id="rId21"/>
    <p:sldId id="259" r:id="rId22"/>
    <p:sldId id="338" r:id="rId23"/>
    <p:sldId id="315" r:id="rId24"/>
    <p:sldId id="318" r:id="rId25"/>
    <p:sldId id="334" r:id="rId26"/>
  </p:sldIdLst>
  <p:sldSz cx="9144000" cy="6858000" type="screen4x3"/>
  <p:notesSz cx="6858000" cy="9144000"/>
  <p:custShowLst>
    <p:custShow name="Presentación personalizada 1" id="0">
      <p:sldLst/>
    </p:custShow>
  </p:custShow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radley Hand ITC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radley Hand ITC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radley Hand ITC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radley Hand ITC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radley Hand ITC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radley Hand ITC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radley Hand ITC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radley Hand ITC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radley Hand ITC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</p:showPr>
  <p:clrMru>
    <a:srgbClr val="DCCF0E"/>
    <a:srgbClr val="FFFFCC"/>
    <a:srgbClr val="A5A5A5"/>
    <a:srgbClr val="9F9F9F"/>
    <a:srgbClr val="B0B0B0"/>
    <a:srgbClr val="F8F8F8"/>
    <a:srgbClr val="C0C0C0"/>
    <a:srgbClr val="4F4F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8" autoAdjust="0"/>
    <p:restoredTop sz="94698" autoAdjust="0"/>
  </p:normalViewPr>
  <p:slideViewPr>
    <p:cSldViewPr>
      <p:cViewPr varScale="1">
        <p:scale>
          <a:sx n="102" d="100"/>
          <a:sy n="102" d="100"/>
        </p:scale>
        <p:origin x="-546" y="-90"/>
      </p:cViewPr>
      <p:guideLst>
        <p:guide orient="horz" pos="9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62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235F183-70B5-4A9F-815F-5DE36F1C016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1"/>
          <p:cNvSpPr>
            <a:spLocks noChangeArrowheads="1"/>
          </p:cNvSpPr>
          <p:nvPr userDrawn="1"/>
        </p:nvSpPr>
        <p:spPr bwMode="auto">
          <a:xfrm>
            <a:off x="0" y="0"/>
            <a:ext cx="9144000" cy="1130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53" name="Freeform 29"/>
          <p:cNvSpPr>
            <a:spLocks/>
          </p:cNvSpPr>
          <p:nvPr userDrawn="1"/>
        </p:nvSpPr>
        <p:spPr bwMode="auto">
          <a:xfrm>
            <a:off x="0" y="1141413"/>
            <a:ext cx="91440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60" y="0"/>
              </a:cxn>
              <a:cxn ang="0">
                <a:pos x="5760" y="1"/>
              </a:cxn>
            </a:cxnLst>
            <a:rect l="0" t="0" r="r" b="b"/>
            <a:pathLst>
              <a:path w="5760" h="1">
                <a:moveTo>
                  <a:pt x="0" y="0"/>
                </a:moveTo>
                <a:lnTo>
                  <a:pt x="1760" y="0"/>
                </a:lnTo>
                <a:lnTo>
                  <a:pt x="5760" y="1"/>
                </a:lnTo>
              </a:path>
            </a:pathLst>
          </a:custGeom>
          <a:noFill/>
          <a:ln w="6350">
            <a:solidFill>
              <a:srgbClr val="B0B0B0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3492500" y="719138"/>
            <a:ext cx="5454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s-ES_tradnl" sz="1600" b="1" dirty="0">
                <a:solidFill>
                  <a:srgbClr val="C0C0C0"/>
                </a:solidFill>
                <a:latin typeface="Arial" charset="0"/>
              </a:rPr>
              <a:t>Archivo de la Imagen de Castilla-La Mancha</a:t>
            </a:r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5846763" y="152400"/>
            <a:ext cx="3119437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3200" dirty="0">
                <a:solidFill>
                  <a:srgbClr val="DCCF0E"/>
                </a:solidFill>
                <a:latin typeface="Arial Black" charset="0"/>
              </a:rPr>
              <a:t>Pictorialismo</a:t>
            </a:r>
            <a:endParaRPr lang="es-ES_tradnl" sz="3200" dirty="0"/>
          </a:p>
        </p:txBody>
      </p:sp>
      <p:pic>
        <p:nvPicPr>
          <p:cNvPr id="1030" name="Picture 9" descr="F:\Servicio Archivos y Museos septiembre 2011\logo negro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50825" y="134938"/>
            <a:ext cx="1225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4" descr="&#10;Foto01.jpg                                                     00000017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38"/>
          <p:cNvSpPr txBox="1">
            <a:spLocks noChangeArrowheads="1"/>
          </p:cNvSpPr>
          <p:nvPr/>
        </p:nvSpPr>
        <p:spPr bwMode="auto">
          <a:xfrm>
            <a:off x="4384675" y="6621463"/>
            <a:ext cx="4759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>
                <a:solidFill>
                  <a:srgbClr val="F8F8F8"/>
                </a:solidFill>
                <a:latin typeface="Arial" charset="0"/>
              </a:rPr>
              <a:t>© JUNTA DE COMUNIDADES DE CASTILLA-LA MANCHA</a:t>
            </a:r>
            <a:endParaRPr lang="es-ES" sz="800" b="1">
              <a:latin typeface="Arial" charset="0"/>
            </a:endParaRPr>
          </a:p>
        </p:txBody>
      </p:sp>
      <p:sp>
        <p:nvSpPr>
          <p:cNvPr id="14339" name="Rectangle 49"/>
          <p:cNvSpPr>
            <a:spLocks noChangeArrowheads="1"/>
          </p:cNvSpPr>
          <p:nvPr/>
        </p:nvSpPr>
        <p:spPr bwMode="auto">
          <a:xfrm>
            <a:off x="0" y="0"/>
            <a:ext cx="9144000" cy="1130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14340" name="Picture 48" descr="&#10;JCCM Logo.jpg                                                  00000030NO NAME                        8EF45680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6850"/>
            <a:ext cx="14478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46"/>
          <p:cNvSpPr txBox="1">
            <a:spLocks noChangeArrowheads="1"/>
          </p:cNvSpPr>
          <p:nvPr/>
        </p:nvSpPr>
        <p:spPr bwMode="auto">
          <a:xfrm>
            <a:off x="3708400" y="719138"/>
            <a:ext cx="523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600" b="1">
                <a:solidFill>
                  <a:srgbClr val="C0C0C0"/>
                </a:solidFill>
                <a:latin typeface="Arial" charset="0"/>
              </a:rPr>
              <a:t>Archivo de la Imagen de Castilla-La Mancha</a:t>
            </a:r>
          </a:p>
        </p:txBody>
      </p:sp>
      <p:sp>
        <p:nvSpPr>
          <p:cNvPr id="14342" name="Text Box 47"/>
          <p:cNvSpPr txBox="1">
            <a:spLocks noChangeArrowheads="1"/>
          </p:cNvSpPr>
          <p:nvPr/>
        </p:nvSpPr>
        <p:spPr bwMode="auto">
          <a:xfrm>
            <a:off x="5846763" y="152400"/>
            <a:ext cx="3119437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>
                <a:solidFill>
                  <a:srgbClr val="DCCF0E"/>
                </a:solidFill>
                <a:latin typeface="Arial Black" pitchFamily="34" charset="0"/>
              </a:rPr>
              <a:t>Pictorialismo</a:t>
            </a:r>
            <a:endParaRPr lang="es-ES_tradnl" sz="3200"/>
          </a:p>
        </p:txBody>
      </p:sp>
      <p:sp>
        <p:nvSpPr>
          <p:cNvPr id="14343" name="7 Rectángulo"/>
          <p:cNvSpPr>
            <a:spLocks noChangeArrowheads="1"/>
          </p:cNvSpPr>
          <p:nvPr/>
        </p:nvSpPr>
        <p:spPr bwMode="auto">
          <a:xfrm>
            <a:off x="0" y="6453188"/>
            <a:ext cx="5003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i="1">
                <a:solidFill>
                  <a:srgbClr val="DCCF0E"/>
                </a:solidFill>
                <a:latin typeface="Arial" charset="0"/>
              </a:rPr>
              <a:t>AHP Toledo. Fondo Rodríguez,  fotografía atribuida a Pedro Román</a:t>
            </a:r>
            <a:endParaRPr lang="es-ES" sz="1100" b="1" i="1">
              <a:solidFill>
                <a:srgbClr val="DCCF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oto_cuadro00.jpg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00238"/>
            <a:ext cx="4629150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5" descr="&#10;Foto51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95400"/>
            <a:ext cx="39084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-76200" y="5257800"/>
            <a:ext cx="4759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>
                <a:solidFill>
                  <a:srgbClr val="F8F8F8"/>
                </a:solidFill>
                <a:latin typeface="Arial" charset="0"/>
              </a:rPr>
              <a:t>© JUNTA DE COMUNIDADES DE CASTILLA-LA MANCHA</a:t>
            </a:r>
            <a:endParaRPr lang="es-ES" sz="800" b="1">
              <a:latin typeface="Arial" charset="0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4156075" y="6415088"/>
            <a:ext cx="4759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>
                <a:solidFill>
                  <a:srgbClr val="F8F8F8"/>
                </a:solidFill>
                <a:latin typeface="Arial" charset="0"/>
              </a:rPr>
              <a:t>© JUNTA DE COMUNIDADES DE CASTILLA-LA MANCHA</a:t>
            </a:r>
            <a:endParaRPr lang="es-ES" sz="800" b="1">
              <a:latin typeface="Arial" charset="0"/>
            </a:endParaRPr>
          </a:p>
        </p:txBody>
      </p:sp>
      <p:sp>
        <p:nvSpPr>
          <p:cNvPr id="23557" name="5 Rectángulo"/>
          <p:cNvSpPr>
            <a:spLocks noChangeArrowheads="1"/>
          </p:cNvSpPr>
          <p:nvPr/>
        </p:nvSpPr>
        <p:spPr bwMode="auto">
          <a:xfrm>
            <a:off x="0" y="6381750"/>
            <a:ext cx="5003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>
                <a:solidFill>
                  <a:srgbClr val="DCCF0E"/>
                </a:solidFill>
                <a:latin typeface="Arial" charset="0"/>
              </a:rPr>
              <a:t>AHP Toledo. Fondo Rodríguez,  fotografías atribuidas a Pedro Román</a:t>
            </a:r>
            <a:endParaRPr lang="es-ES" sz="1100" b="1">
              <a:solidFill>
                <a:srgbClr val="DCCF0E"/>
              </a:solidFill>
            </a:endParaRPr>
          </a:p>
        </p:txBody>
      </p:sp>
      <p:sp>
        <p:nvSpPr>
          <p:cNvPr id="8" name="7 Arco"/>
          <p:cNvSpPr/>
          <p:nvPr/>
        </p:nvSpPr>
        <p:spPr>
          <a:xfrm>
            <a:off x="2195513" y="2276475"/>
            <a:ext cx="4032250" cy="187325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5288" y="5805488"/>
            <a:ext cx="439261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ES_tradnl" sz="1400" dirty="0">
                <a:solidFill>
                  <a:schemeClr val="bg1"/>
                </a:solidFill>
                <a:latin typeface="Arial" charset="0"/>
              </a:rPr>
              <a:t>De la fotografía al lienzo, del lienzo a la fotografía.</a:t>
            </a:r>
            <a:endParaRPr lang="es-ES_tradnl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&#10;Foto52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7450"/>
            <a:ext cx="51054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Line 5"/>
          <p:cNvSpPr>
            <a:spLocks noChangeShapeType="1"/>
          </p:cNvSpPr>
          <p:nvPr/>
        </p:nvSpPr>
        <p:spPr bwMode="auto">
          <a:xfrm flipH="1" flipV="1">
            <a:off x="1371600" y="2514600"/>
            <a:ext cx="3200400" cy="914400"/>
          </a:xfrm>
          <a:prstGeom prst="line">
            <a:avLst/>
          </a:prstGeom>
          <a:noFill/>
          <a:ln w="9525">
            <a:solidFill>
              <a:srgbClr val="DCCF0E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Line 7"/>
          <p:cNvSpPr>
            <a:spLocks noChangeShapeType="1"/>
          </p:cNvSpPr>
          <p:nvPr/>
        </p:nvSpPr>
        <p:spPr bwMode="auto">
          <a:xfrm flipH="1" flipV="1">
            <a:off x="1362075" y="3733800"/>
            <a:ext cx="3209925" cy="2895600"/>
          </a:xfrm>
          <a:prstGeom prst="line">
            <a:avLst/>
          </a:prstGeom>
          <a:noFill/>
          <a:ln w="9525">
            <a:solidFill>
              <a:srgbClr val="DCCF0E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9"/>
          <p:cNvSpPr>
            <a:spLocks noChangeArrowheads="1"/>
          </p:cNvSpPr>
          <p:nvPr/>
        </p:nvSpPr>
        <p:spPr bwMode="auto">
          <a:xfrm>
            <a:off x="1371600" y="2514600"/>
            <a:ext cx="1752600" cy="1219200"/>
          </a:xfrm>
          <a:prstGeom prst="rect">
            <a:avLst/>
          </a:prstGeom>
          <a:noFill/>
          <a:ln w="9525">
            <a:solidFill>
              <a:srgbClr val="DCCF0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>
              <a:solidFill>
                <a:srgbClr val="DCCF0E"/>
              </a:solidFill>
            </a:endParaRPr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 flipH="1" flipV="1">
            <a:off x="3124200" y="3733800"/>
            <a:ext cx="5648325" cy="2849563"/>
          </a:xfrm>
          <a:prstGeom prst="line">
            <a:avLst/>
          </a:prstGeom>
          <a:noFill/>
          <a:ln w="9525">
            <a:solidFill>
              <a:srgbClr val="DCCF0E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82" name="Picture 4" descr="&#10;Foto54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270375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Line 11"/>
          <p:cNvSpPr>
            <a:spLocks noChangeShapeType="1"/>
          </p:cNvSpPr>
          <p:nvPr/>
        </p:nvSpPr>
        <p:spPr bwMode="auto">
          <a:xfrm flipH="1" flipV="1">
            <a:off x="3124200" y="2514600"/>
            <a:ext cx="5715000" cy="914400"/>
          </a:xfrm>
          <a:prstGeom prst="line">
            <a:avLst/>
          </a:prstGeom>
          <a:noFill/>
          <a:ln w="9525">
            <a:solidFill>
              <a:srgbClr val="DCCF0E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4572000" y="3429000"/>
            <a:ext cx="4267200" cy="3200400"/>
          </a:xfrm>
          <a:prstGeom prst="rect">
            <a:avLst/>
          </a:prstGeom>
          <a:noFill/>
          <a:ln w="9525">
            <a:solidFill>
              <a:srgbClr val="DCCF0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>
              <a:solidFill>
                <a:srgbClr val="DCCF0E"/>
              </a:solidFill>
            </a:endParaRP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3962400" y="6400800"/>
            <a:ext cx="4759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>
                <a:latin typeface="Arial" charset="0"/>
              </a:rPr>
              <a:t>© JUNTA DE COMUNIDADES DE CASTILLA-LA MANCHA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 rot="-5400000">
            <a:off x="-1244600" y="3089276"/>
            <a:ext cx="30749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latin typeface="Arial" charset="0"/>
              </a:rPr>
              <a:t>© JUNTA DE COMUNIDADES DE CASTILLA-LA MANCHA</a:t>
            </a:r>
          </a:p>
        </p:txBody>
      </p:sp>
      <p:sp>
        <p:nvSpPr>
          <p:cNvPr id="24587" name="11 Rectángulo"/>
          <p:cNvSpPr>
            <a:spLocks noChangeArrowheads="1"/>
          </p:cNvSpPr>
          <p:nvPr/>
        </p:nvSpPr>
        <p:spPr bwMode="auto">
          <a:xfrm>
            <a:off x="0" y="6308725"/>
            <a:ext cx="47164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>
                <a:solidFill>
                  <a:srgbClr val="DCCF0E"/>
                </a:solidFill>
                <a:latin typeface="Arial" charset="0"/>
              </a:rPr>
              <a:t>AHP Toledo. Fondo Rodríguez,  fotografías atribuidas a Pedro Román</a:t>
            </a:r>
            <a:endParaRPr lang="es-ES" sz="1100" b="1">
              <a:solidFill>
                <a:srgbClr val="DCCF0E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50825" y="5229225"/>
            <a:ext cx="43926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ES_tradnl" sz="1400" dirty="0">
                <a:solidFill>
                  <a:schemeClr val="bg1"/>
                </a:solidFill>
                <a:latin typeface="Arial" charset="0"/>
              </a:rPr>
              <a:t>Detalle pictórico y fotografía.</a:t>
            </a:r>
            <a:endParaRPr lang="es-ES_tradnl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C:\Users\cusc194\Desktop\carlos vazquez\MCR CM CE 000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196975"/>
            <a:ext cx="39243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cusc194\Desktop\carlos vazquez\MCR CM CE 0001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188" y="1196975"/>
            <a:ext cx="236696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cusc194\Desktop\carlos vazquez\1898 aventura de los molin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6975"/>
            <a:ext cx="26273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5 CuadroTexto"/>
          <p:cNvSpPr txBox="1">
            <a:spLocks noChangeArrowheads="1"/>
          </p:cNvSpPr>
          <p:nvPr/>
        </p:nvSpPr>
        <p:spPr bwMode="auto">
          <a:xfrm>
            <a:off x="2268538" y="1196975"/>
            <a:ext cx="358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25605" name="6 CuadroTexto"/>
          <p:cNvSpPr txBox="1">
            <a:spLocks noChangeArrowheads="1"/>
          </p:cNvSpPr>
          <p:nvPr/>
        </p:nvSpPr>
        <p:spPr bwMode="auto">
          <a:xfrm>
            <a:off x="4572000" y="1196975"/>
            <a:ext cx="360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25606" name="7 CuadroTexto"/>
          <p:cNvSpPr txBox="1">
            <a:spLocks noChangeArrowheads="1"/>
          </p:cNvSpPr>
          <p:nvPr/>
        </p:nvSpPr>
        <p:spPr bwMode="auto">
          <a:xfrm>
            <a:off x="8604250" y="1196975"/>
            <a:ext cx="360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80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292725" y="4581525"/>
            <a:ext cx="3455988" cy="191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s-ES" sz="1200" b="1" i="1">
                <a:solidFill>
                  <a:schemeClr val="bg1"/>
                </a:solidFill>
                <a:latin typeface="Arial" charset="0"/>
              </a:rPr>
              <a:t>1898. La aventura de los Molinos. </a:t>
            </a:r>
            <a:r>
              <a:rPr lang="es-ES" sz="1200" b="1" i="1">
                <a:solidFill>
                  <a:srgbClr val="DCCF0E"/>
                </a:solidFill>
                <a:latin typeface="Arial" charset="0"/>
              </a:rPr>
              <a:t>Carlos  Vázquez. Úbeda Diputación Provincial de Ciudad  Real </a:t>
            </a:r>
          </a:p>
          <a:p>
            <a:pPr marL="457200" indent="-457200">
              <a:buFont typeface="Arial" charset="0"/>
              <a:buAutoNum type="arabicPeriod"/>
            </a:pPr>
            <a:endParaRPr lang="es-ES" sz="1200" b="1" i="1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s-ES" sz="1200" b="1" i="1">
                <a:solidFill>
                  <a:schemeClr val="bg1"/>
                </a:solidFill>
                <a:latin typeface="Arial" charset="0"/>
              </a:rPr>
              <a:t>1896.  Sancho Panza. </a:t>
            </a:r>
            <a:r>
              <a:rPr lang="es-ES" sz="1200" b="1" i="1">
                <a:solidFill>
                  <a:srgbClr val="DCCF0E"/>
                </a:solidFill>
                <a:latin typeface="Arial" charset="0"/>
              </a:rPr>
              <a:t>Carlos Vázquez Úbeda. Museo de Ciudad Real.</a:t>
            </a:r>
          </a:p>
          <a:p>
            <a:pPr marL="457200" indent="-457200">
              <a:buFont typeface="Arial" charset="0"/>
              <a:buAutoNum type="arabicPeriod"/>
            </a:pPr>
            <a:endParaRPr lang="es-ES" sz="1200" b="1" i="1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s-ES" sz="1200" b="1" i="1">
                <a:solidFill>
                  <a:schemeClr val="bg1"/>
                </a:solidFill>
                <a:latin typeface="Arial" charset="0"/>
              </a:rPr>
              <a:t>1929. Diorama . </a:t>
            </a:r>
            <a:r>
              <a:rPr lang="es-ES" sz="1200" b="1" i="1">
                <a:solidFill>
                  <a:srgbClr val="DCCF0E"/>
                </a:solidFill>
                <a:latin typeface="Arial" charset="0"/>
              </a:rPr>
              <a:t> Carlos Vázquez Úbeda y Vicente Navarro para la Exposición Universal de Barcelona.</a:t>
            </a:r>
          </a:p>
        </p:txBody>
      </p:sp>
      <p:sp>
        <p:nvSpPr>
          <p:cNvPr id="25608" name="Text Box 22"/>
          <p:cNvSpPr txBox="1">
            <a:spLocks noChangeArrowheads="1"/>
          </p:cNvSpPr>
          <p:nvPr/>
        </p:nvSpPr>
        <p:spPr bwMode="auto">
          <a:xfrm>
            <a:off x="5724525" y="4005263"/>
            <a:ext cx="33115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latin typeface="Arial" charset="0"/>
              </a:rPr>
              <a:t>© JUNTA DE COMUNIDADES DE CASTILLA-LA MANCHA</a:t>
            </a:r>
          </a:p>
        </p:txBody>
      </p:sp>
      <p:sp>
        <p:nvSpPr>
          <p:cNvPr id="25609" name="Text Box 22"/>
          <p:cNvSpPr txBox="1">
            <a:spLocks noChangeArrowheads="1"/>
          </p:cNvSpPr>
          <p:nvPr/>
        </p:nvSpPr>
        <p:spPr bwMode="auto">
          <a:xfrm rot="-5400000">
            <a:off x="-1550987" y="2819400"/>
            <a:ext cx="3316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latin typeface="Arial" charset="0"/>
              </a:rPr>
              <a:t>© JUNTA DE COMUNIDADES DE CASTILLA-LA MANCHA</a:t>
            </a:r>
          </a:p>
        </p:txBody>
      </p:sp>
      <p:sp>
        <p:nvSpPr>
          <p:cNvPr id="25610" name="Text Box 22"/>
          <p:cNvSpPr txBox="1">
            <a:spLocks noChangeArrowheads="1"/>
          </p:cNvSpPr>
          <p:nvPr/>
        </p:nvSpPr>
        <p:spPr bwMode="auto">
          <a:xfrm rot="-5400000">
            <a:off x="3525838" y="3827462"/>
            <a:ext cx="3316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latin typeface="Arial" charset="0"/>
              </a:rPr>
              <a:t>© JUNTA DE COMUNIDADES DE CASTILLA-LA MANCHA</a:t>
            </a:r>
          </a:p>
        </p:txBody>
      </p:sp>
      <p:sp>
        <p:nvSpPr>
          <p:cNvPr id="25611" name="Text Box 22"/>
          <p:cNvSpPr txBox="1">
            <a:spLocks noChangeArrowheads="1"/>
          </p:cNvSpPr>
          <p:nvPr/>
        </p:nvSpPr>
        <p:spPr bwMode="auto">
          <a:xfrm rot="-5400000">
            <a:off x="3452813" y="4116387"/>
            <a:ext cx="3316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latin typeface="Arial" charset="0"/>
              </a:rPr>
              <a:t>© JUNTA DE COMUNIDADES DE CASTILLA-LA MANCHA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oto_estereo01.jpg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46188"/>
            <a:ext cx="61214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Foto_estereo02.jpg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975" y="3933825"/>
            <a:ext cx="61690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384675" y="6092825"/>
            <a:ext cx="4759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>
                <a:solidFill>
                  <a:srgbClr val="C0C0C0"/>
                </a:solidFill>
                <a:latin typeface="Arial" charset="0"/>
              </a:rPr>
              <a:t>© JUNTA DE COMUNIDADES DE CASTILLA-LA MANCHA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04800" y="3429000"/>
            <a:ext cx="4759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C0C0C0"/>
                </a:solidFill>
                <a:latin typeface="Arial" charset="0"/>
              </a:rPr>
              <a:t>© JUNTA DE COMUNIDADES DE CASTILLA-LA MANCHA</a:t>
            </a:r>
          </a:p>
        </p:txBody>
      </p:sp>
      <p:sp>
        <p:nvSpPr>
          <p:cNvPr id="26629" name="5 Rectángulo"/>
          <p:cNvSpPr>
            <a:spLocks noChangeArrowheads="1"/>
          </p:cNvSpPr>
          <p:nvPr/>
        </p:nvSpPr>
        <p:spPr bwMode="auto">
          <a:xfrm>
            <a:off x="0" y="6596063"/>
            <a:ext cx="51482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i="1">
                <a:solidFill>
                  <a:srgbClr val="DCCF0E"/>
                </a:solidFill>
                <a:latin typeface="Arial" charset="0"/>
              </a:rPr>
              <a:t>AHP Toledo. Fondo Rodríguez,  fotografías atribuidas a Pedro Román</a:t>
            </a:r>
            <a:endParaRPr lang="es-ES" sz="1100" b="1" i="1">
              <a:solidFill>
                <a:srgbClr val="DCCF0E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0825" y="4797425"/>
            <a:ext cx="266541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ES_tradnl" sz="1400" dirty="0">
                <a:solidFill>
                  <a:schemeClr val="bg1"/>
                </a:solidFill>
                <a:latin typeface="Arial" charset="0"/>
              </a:rPr>
              <a:t>¿Grabados? ¿Fotografías?</a:t>
            </a:r>
            <a:endParaRPr lang="es-ES_tradnl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3" descr="&#10;Foto45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1447800"/>
            <a:ext cx="3746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15"/>
          <p:cNvSpPr txBox="1">
            <a:spLocks noChangeArrowheads="1"/>
          </p:cNvSpPr>
          <p:nvPr/>
        </p:nvSpPr>
        <p:spPr bwMode="auto">
          <a:xfrm rot="-5400000">
            <a:off x="7206457" y="4618831"/>
            <a:ext cx="3124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latin typeface="Arial" charset="0"/>
              </a:rPr>
              <a:t>© JUNTA DE COMUNIDADES DE CASTILLA-LA MANCHA</a:t>
            </a:r>
          </a:p>
        </p:txBody>
      </p:sp>
      <p:sp>
        <p:nvSpPr>
          <p:cNvPr id="27651" name="Text Box 21"/>
          <p:cNvSpPr txBox="1">
            <a:spLocks noChangeArrowheads="1"/>
          </p:cNvSpPr>
          <p:nvPr/>
        </p:nvSpPr>
        <p:spPr bwMode="auto">
          <a:xfrm>
            <a:off x="142875" y="1412875"/>
            <a:ext cx="46577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>
                <a:solidFill>
                  <a:srgbClr val="DCCF0E"/>
                </a:solidFill>
                <a:latin typeface="Arial" charset="0"/>
              </a:rPr>
              <a:t>“No hay una sola manera de ser Pictorialista”</a:t>
            </a: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s-ES_tradnl" sz="12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1200">
                <a:solidFill>
                  <a:schemeClr val="bg1"/>
                </a:solidFill>
                <a:latin typeface="Arial" charset="0"/>
              </a:rPr>
              <a:t>(</a:t>
            </a:r>
            <a:r>
              <a:rPr lang="es-ES_tradnl" sz="1200" i="1">
                <a:solidFill>
                  <a:schemeClr val="bg1"/>
                </a:solidFill>
                <a:latin typeface="Arial" charset="0"/>
              </a:rPr>
              <a:t>Historia general de la fotografía</a:t>
            </a:r>
            <a:r>
              <a:rPr lang="es-ES_tradnl" sz="1200">
                <a:solidFill>
                  <a:schemeClr val="bg1"/>
                </a:solidFill>
                <a:latin typeface="Arial" charset="0"/>
              </a:rPr>
              <a:t>, de Marie-Loup Sougez y otros. </a:t>
            </a:r>
          </a:p>
          <a:p>
            <a:pPr>
              <a:lnSpc>
                <a:spcPct val="110000"/>
              </a:lnSpc>
            </a:pPr>
            <a:r>
              <a:rPr lang="es-ES_tradnl" sz="1200">
                <a:solidFill>
                  <a:schemeClr val="bg1"/>
                </a:solidFill>
                <a:latin typeface="Arial" charset="0"/>
              </a:rPr>
              <a:t>Madrid: Cátedra, 2007).</a:t>
            </a:r>
            <a:endParaRPr lang="es-ES" sz="12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s-ES" sz="9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1400">
                <a:solidFill>
                  <a:srgbClr val="DCCF0E"/>
                </a:solidFill>
                <a:latin typeface="Arial" charset="0"/>
              </a:rPr>
              <a:t>Tecnología:</a:t>
            </a:r>
          </a:p>
          <a:p>
            <a:pPr>
              <a:lnSpc>
                <a:spcPct val="11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Se emplean objetivos especiales, o se prescinde de ellos, para conseguir efectos particulares.</a:t>
            </a:r>
          </a:p>
          <a:p>
            <a:pPr>
              <a:lnSpc>
                <a:spcPct val="11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Suave desenfoque o </a:t>
            </a:r>
            <a:r>
              <a:rPr lang="es-ES_tradnl" sz="1400" i="1">
                <a:solidFill>
                  <a:srgbClr val="DCCF0E"/>
                </a:solidFill>
                <a:latin typeface="Arial" charset="0"/>
              </a:rPr>
              <a:t>flou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Trabajo de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laboratorio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. Algunos utilizan procedimientos fotográficos más elaborados.</a:t>
            </a:r>
          </a:p>
          <a:p>
            <a:pPr>
              <a:lnSpc>
                <a:spcPct val="11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Las “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impresiones nobles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”, alteración de los positivos con fines “artísticos”. </a:t>
            </a:r>
          </a:p>
        </p:txBody>
      </p:sp>
      <p:sp>
        <p:nvSpPr>
          <p:cNvPr id="27652" name="4 Rectángulo"/>
          <p:cNvSpPr>
            <a:spLocks noChangeArrowheads="1"/>
          </p:cNvSpPr>
          <p:nvPr/>
        </p:nvSpPr>
        <p:spPr bwMode="auto">
          <a:xfrm>
            <a:off x="0" y="6429375"/>
            <a:ext cx="4859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>
                <a:solidFill>
                  <a:srgbClr val="DCCF0E"/>
                </a:solidFill>
                <a:latin typeface="Arial" charset="0"/>
              </a:rPr>
              <a:t>AHP Toledo. Fondo Rodríguez,  fotografía atribuida a Pedro Román</a:t>
            </a:r>
            <a:endParaRPr lang="es-ES" sz="1100" b="1">
              <a:solidFill>
                <a:srgbClr val="DCCF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6"/>
          <p:cNvSpPr txBox="1">
            <a:spLocks noChangeArrowheads="1"/>
          </p:cNvSpPr>
          <p:nvPr/>
        </p:nvSpPr>
        <p:spPr bwMode="auto">
          <a:xfrm>
            <a:off x="5013325" y="1711325"/>
            <a:ext cx="382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_tradnl"/>
          </a:p>
        </p:txBody>
      </p:sp>
      <p:sp>
        <p:nvSpPr>
          <p:cNvPr id="28674" name="Text Box 33"/>
          <p:cNvSpPr txBox="1">
            <a:spLocks noChangeArrowheads="1"/>
          </p:cNvSpPr>
          <p:nvPr/>
        </p:nvSpPr>
        <p:spPr bwMode="auto">
          <a:xfrm>
            <a:off x="5219700" y="1590675"/>
            <a:ext cx="36957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 algn="r">
              <a:lnSpc>
                <a:spcPct val="110000"/>
              </a:lnSpc>
            </a:pPr>
            <a:r>
              <a:rPr lang="es-ES_tradnl" sz="1400">
                <a:solidFill>
                  <a:srgbClr val="DCCF0E"/>
                </a:solidFill>
                <a:latin typeface="Arial" charset="0"/>
              </a:rPr>
              <a:t>Influjo de la Pintura Simbolista</a:t>
            </a:r>
          </a:p>
          <a:p>
            <a:pPr algn="r">
              <a:lnSpc>
                <a:spcPct val="11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r">
              <a:lnSpc>
                <a:spcPct val="11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“con su gusto por la figura femenina […], ensimismada en interiores </a:t>
            </a:r>
          </a:p>
          <a:p>
            <a:pPr algn="r">
              <a:lnSpc>
                <a:spcPct val="11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o en contacto con la naturaleza, </a:t>
            </a:r>
          </a:p>
          <a:p>
            <a:pPr algn="r">
              <a:lnSpc>
                <a:spcPct val="11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pero siempre rodeada de misterio”.</a:t>
            </a:r>
          </a:p>
          <a:p>
            <a:pPr algn="r">
              <a:lnSpc>
                <a:spcPct val="11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 algn="r">
              <a:lnSpc>
                <a:spcPct val="110000"/>
              </a:lnSpc>
            </a:pPr>
            <a:r>
              <a:rPr lang="es-ES_tradnl" sz="1200">
                <a:solidFill>
                  <a:schemeClr val="bg1"/>
                </a:solidFill>
                <a:latin typeface="Arial" charset="0"/>
              </a:rPr>
              <a:t>(</a:t>
            </a:r>
            <a:r>
              <a:rPr lang="es-ES_tradnl" sz="1200" i="1">
                <a:solidFill>
                  <a:schemeClr val="bg1"/>
                </a:solidFill>
                <a:latin typeface="Arial" charset="0"/>
              </a:rPr>
              <a:t>Historia general de la fotografía</a:t>
            </a:r>
            <a:r>
              <a:rPr lang="es-ES_tradnl" sz="1200">
                <a:solidFill>
                  <a:schemeClr val="bg1"/>
                </a:solidFill>
                <a:latin typeface="Arial" charset="0"/>
              </a:rPr>
              <a:t>, </a:t>
            </a:r>
          </a:p>
          <a:p>
            <a:pPr algn="r">
              <a:lnSpc>
                <a:spcPct val="110000"/>
              </a:lnSpc>
            </a:pPr>
            <a:r>
              <a:rPr lang="es-ES_tradnl" sz="1200">
                <a:solidFill>
                  <a:schemeClr val="bg1"/>
                </a:solidFill>
                <a:latin typeface="Arial" charset="0"/>
              </a:rPr>
              <a:t>de Marie-Loup Sougez y otros. </a:t>
            </a:r>
          </a:p>
          <a:p>
            <a:pPr algn="r">
              <a:lnSpc>
                <a:spcPct val="110000"/>
              </a:lnSpc>
            </a:pPr>
            <a:r>
              <a:rPr lang="es-ES_tradnl" sz="1200">
                <a:solidFill>
                  <a:schemeClr val="bg1"/>
                </a:solidFill>
                <a:latin typeface="Arial" charset="0"/>
              </a:rPr>
              <a:t>Madrid: Cátedra, 2007).</a:t>
            </a:r>
            <a:endParaRPr lang="es-ES" sz="1200">
              <a:solidFill>
                <a:schemeClr val="bg1"/>
              </a:solidFill>
              <a:latin typeface="Arial" charset="0"/>
            </a:endParaRPr>
          </a:p>
          <a:p>
            <a:pPr algn="r">
              <a:lnSpc>
                <a:spcPct val="11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8675" name="Picture 34" descr="&#10;Foto14.jpg                                                     00000017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2783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35"/>
          <p:cNvSpPr txBox="1">
            <a:spLocks noChangeArrowheads="1"/>
          </p:cNvSpPr>
          <p:nvPr/>
        </p:nvSpPr>
        <p:spPr bwMode="auto">
          <a:xfrm rot="-5400000">
            <a:off x="1743869" y="4180682"/>
            <a:ext cx="48958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chemeClr val="bg2"/>
                </a:solidFill>
                <a:latin typeface="Arial" charset="0"/>
              </a:rPr>
              <a:t>©  JUNTA DE COMUNIDADES DE CASTILLA-LA MANCHA</a:t>
            </a:r>
            <a:endParaRPr lang="es-ES" sz="8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8677" name="Freeform 36"/>
          <p:cNvSpPr>
            <a:spLocks/>
          </p:cNvSpPr>
          <p:nvPr/>
        </p:nvSpPr>
        <p:spPr bwMode="auto">
          <a:xfrm>
            <a:off x="0" y="1141413"/>
            <a:ext cx="9144000" cy="1587"/>
          </a:xfrm>
          <a:custGeom>
            <a:avLst/>
            <a:gdLst>
              <a:gd name="T0" fmla="*/ 0 w 5760"/>
              <a:gd name="T1" fmla="*/ 0 h 1"/>
              <a:gd name="T2" fmla="*/ 2147483647 w 5760"/>
              <a:gd name="T3" fmla="*/ 0 h 1"/>
              <a:gd name="T4" fmla="*/ 2147483647 w 5760"/>
              <a:gd name="T5" fmla="*/ 2147483647 h 1"/>
              <a:gd name="T6" fmla="*/ 0 60000 65536"/>
              <a:gd name="T7" fmla="*/ 0 60000 65536"/>
              <a:gd name="T8" fmla="*/ 0 60000 65536"/>
              <a:gd name="T9" fmla="*/ 0 w 5760"/>
              <a:gd name="T10" fmla="*/ 0 h 1"/>
              <a:gd name="T11" fmla="*/ 5760 w 576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0" h="1">
                <a:moveTo>
                  <a:pt x="0" y="0"/>
                </a:moveTo>
                <a:lnTo>
                  <a:pt x="1760" y="0"/>
                </a:lnTo>
                <a:lnTo>
                  <a:pt x="5760" y="1"/>
                </a:lnTo>
              </a:path>
            </a:pathLst>
          </a:custGeom>
          <a:noFill/>
          <a:ln w="6350">
            <a:solidFill>
              <a:srgbClr val="B0B0B0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6 Rectángulo"/>
          <p:cNvSpPr>
            <a:spLocks noChangeArrowheads="1"/>
          </p:cNvSpPr>
          <p:nvPr/>
        </p:nvSpPr>
        <p:spPr bwMode="auto">
          <a:xfrm>
            <a:off x="4572000" y="6308725"/>
            <a:ext cx="457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i="1">
                <a:solidFill>
                  <a:srgbClr val="DCCF0E"/>
                </a:solidFill>
                <a:latin typeface="Arial" charset="0"/>
              </a:rPr>
              <a:t>AHP Toledo. Fondo Rodríguez,  fotografía atribuida a Pedro Román</a:t>
            </a:r>
            <a:endParaRPr lang="es-ES" sz="1100" b="1" i="1">
              <a:solidFill>
                <a:srgbClr val="DCCF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&#10;Foto31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39433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6"/>
          <p:cNvSpPr txBox="1">
            <a:spLocks noChangeArrowheads="1"/>
          </p:cNvSpPr>
          <p:nvPr/>
        </p:nvSpPr>
        <p:spPr bwMode="auto">
          <a:xfrm rot="-5400000">
            <a:off x="1578769" y="3720306"/>
            <a:ext cx="4759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latin typeface="Arial" charset="0"/>
              </a:rPr>
              <a:t>© JUNTA DE COMUNIDADES DE CASTILLA-LA MANCHA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2895600" y="4906963"/>
            <a:ext cx="47593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700" b="1">
                <a:latin typeface="Arial" charset="0"/>
              </a:rPr>
              <a:t>© JUNTA DE COMUNIDADES DE CASTILLA-LA MANCHA</a:t>
            </a:r>
          </a:p>
        </p:txBody>
      </p:sp>
      <p:sp>
        <p:nvSpPr>
          <p:cNvPr id="29700" name="5 Rectángulo"/>
          <p:cNvSpPr>
            <a:spLocks noChangeArrowheads="1"/>
          </p:cNvSpPr>
          <p:nvPr/>
        </p:nvSpPr>
        <p:spPr bwMode="auto">
          <a:xfrm>
            <a:off x="0" y="6597650"/>
            <a:ext cx="5003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>
                <a:solidFill>
                  <a:srgbClr val="DCCF0E"/>
                </a:solidFill>
                <a:latin typeface="Arial" charset="0"/>
              </a:rPr>
              <a:t>AHP Toledo. Fondo Rodríguez,  fotografías atribuidas a Pedro Román</a:t>
            </a:r>
            <a:endParaRPr lang="es-ES" sz="1100" b="1">
              <a:solidFill>
                <a:srgbClr val="DCCF0E"/>
              </a:solidFill>
            </a:endParaRPr>
          </a:p>
        </p:txBody>
      </p:sp>
      <p:pic>
        <p:nvPicPr>
          <p:cNvPr id="29701" name="Picture 2" descr="&#10;Foto49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196975"/>
            <a:ext cx="402431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22"/>
          <p:cNvSpPr txBox="1">
            <a:spLocks noChangeArrowheads="1"/>
          </p:cNvSpPr>
          <p:nvPr/>
        </p:nvSpPr>
        <p:spPr bwMode="auto">
          <a:xfrm rot="-5400000">
            <a:off x="6981825" y="4548188"/>
            <a:ext cx="3316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latin typeface="Arial" charset="0"/>
              </a:rPr>
              <a:t>© JUNTA DE COMUNIDADES DE CASTILLA-LA MANCHA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4"/>
          <p:cNvSpPr txBox="1">
            <a:spLocks noChangeArrowheads="1"/>
          </p:cNvSpPr>
          <p:nvPr/>
        </p:nvSpPr>
        <p:spPr bwMode="auto">
          <a:xfrm>
            <a:off x="152400" y="1752600"/>
            <a:ext cx="29876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>
                <a:solidFill>
                  <a:srgbClr val="DCCF0E"/>
                </a:solidFill>
                <a:latin typeface="Arial" charset="0"/>
              </a:rPr>
              <a:t>Influjo de la Pintura Romántica</a:t>
            </a: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Gusto por las ruinas con un cierto halo evocador, las escenas folclóricas, costumbristas y populares.</a:t>
            </a:r>
          </a:p>
        </p:txBody>
      </p:sp>
      <p:pic>
        <p:nvPicPr>
          <p:cNvPr id="30722" name="Picture 16" descr="&#10;Foto07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752600"/>
            <a:ext cx="55626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17" descr="&#10;Foto37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43325"/>
            <a:ext cx="28194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429000" y="5638800"/>
            <a:ext cx="4572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" b="1">
                <a:solidFill>
                  <a:srgbClr val="F8F8F8"/>
                </a:solidFill>
                <a:latin typeface="Arial" charset="0"/>
              </a:rPr>
              <a:t>©  JUNTA DE COMUNIDADES DE CASTILLA-LA MANCHA</a:t>
            </a:r>
            <a:endParaRPr lang="es-ES" sz="800" b="1">
              <a:latin typeface="Arial" charset="0"/>
            </a:endParaRPr>
          </a:p>
        </p:txBody>
      </p:sp>
      <p:sp>
        <p:nvSpPr>
          <p:cNvPr id="30725" name="Rectangle 18"/>
          <p:cNvSpPr>
            <a:spLocks noChangeArrowheads="1"/>
          </p:cNvSpPr>
          <p:nvPr/>
        </p:nvSpPr>
        <p:spPr bwMode="auto">
          <a:xfrm>
            <a:off x="304800" y="5715000"/>
            <a:ext cx="2819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700" b="1">
                <a:solidFill>
                  <a:schemeClr val="bg1"/>
                </a:solidFill>
                <a:latin typeface="Arial" charset="0"/>
              </a:rPr>
              <a:t>©  JUNTA DE COMUNIDADES DE CASTILLA-LA MANCHA</a:t>
            </a:r>
          </a:p>
        </p:txBody>
      </p:sp>
      <p:sp>
        <p:nvSpPr>
          <p:cNvPr id="30726" name="6 Rectángulo"/>
          <p:cNvSpPr>
            <a:spLocks noChangeArrowheads="1"/>
          </p:cNvSpPr>
          <p:nvPr/>
        </p:nvSpPr>
        <p:spPr bwMode="auto">
          <a:xfrm>
            <a:off x="107950" y="6308725"/>
            <a:ext cx="51847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>
                <a:solidFill>
                  <a:srgbClr val="DCCF0E"/>
                </a:solidFill>
                <a:latin typeface="Arial" charset="0"/>
              </a:rPr>
              <a:t>AHP Toledo. Fondo Rodríguez,  fotografías atribuidas a Pedro Román</a:t>
            </a:r>
            <a:endParaRPr lang="es-ES" sz="1100" b="1">
              <a:solidFill>
                <a:srgbClr val="DCCF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cusc194\Desktop\carlos vazquez\MCR CM CE 000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36718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 descr="C:\Users\cusc194\Desktop\carlos vazquez\MCR CM CE 000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341438"/>
            <a:ext cx="3827462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4 Rectángulo"/>
          <p:cNvSpPr>
            <a:spLocks noChangeArrowheads="1"/>
          </p:cNvSpPr>
          <p:nvPr/>
        </p:nvSpPr>
        <p:spPr bwMode="auto">
          <a:xfrm>
            <a:off x="0" y="6596063"/>
            <a:ext cx="5724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>
                <a:solidFill>
                  <a:srgbClr val="DCCF0E"/>
                </a:solidFill>
                <a:latin typeface="Arial" charset="0"/>
              </a:rPr>
              <a:t>Escenas Cervantinas. 1896. Carlos Vázquez Úbeda. Museo de Ciudad Real.</a:t>
            </a:r>
            <a:endParaRPr lang="es-ES" sz="1100" b="1">
              <a:solidFill>
                <a:srgbClr val="DCCF0E"/>
              </a:solidFill>
            </a:endParaRPr>
          </a:p>
        </p:txBody>
      </p:sp>
      <p:sp>
        <p:nvSpPr>
          <p:cNvPr id="31748" name="Text Box 22"/>
          <p:cNvSpPr txBox="1">
            <a:spLocks noChangeArrowheads="1"/>
          </p:cNvSpPr>
          <p:nvPr/>
        </p:nvSpPr>
        <p:spPr bwMode="auto">
          <a:xfrm rot="-5400000">
            <a:off x="6621463" y="4403725"/>
            <a:ext cx="3316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latin typeface="Arial" charset="0"/>
              </a:rPr>
              <a:t>© JUNTA DE COMUNIDADES DE CASTILLA-LA MANCHA</a:t>
            </a:r>
          </a:p>
        </p:txBody>
      </p:sp>
      <p:sp>
        <p:nvSpPr>
          <p:cNvPr id="31749" name="Text Box 22"/>
          <p:cNvSpPr txBox="1">
            <a:spLocks noChangeArrowheads="1"/>
          </p:cNvSpPr>
          <p:nvPr/>
        </p:nvSpPr>
        <p:spPr bwMode="auto">
          <a:xfrm rot="-5400000">
            <a:off x="2300288" y="4475162"/>
            <a:ext cx="33162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latin typeface="Arial" charset="0"/>
              </a:rPr>
              <a:t>© JUNTA DE COMUNIDADES DE CASTILLA-LA MANCHA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7" descr="&#10;Foto22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8388" y="1447800"/>
            <a:ext cx="36687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8" descr="&#10;Foto27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1447800"/>
            <a:ext cx="38195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 rot="-5400000">
            <a:off x="-1083469" y="4664870"/>
            <a:ext cx="33496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solidFill>
                  <a:srgbClr val="F8F8F8"/>
                </a:solidFill>
                <a:latin typeface="Arial" charset="0"/>
              </a:rPr>
              <a:t>©  JUNTA DE COMUNIDADES DE CASTILLA-LA MANCHA</a:t>
            </a:r>
          </a:p>
        </p:txBody>
      </p:sp>
      <p:sp>
        <p:nvSpPr>
          <p:cNvPr id="32772" name="Text Box 13"/>
          <p:cNvSpPr txBox="1">
            <a:spLocks noChangeArrowheads="1"/>
          </p:cNvSpPr>
          <p:nvPr/>
        </p:nvSpPr>
        <p:spPr bwMode="auto">
          <a:xfrm rot="-5400000">
            <a:off x="3328194" y="4658519"/>
            <a:ext cx="3349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solidFill>
                  <a:srgbClr val="F8F8F8"/>
                </a:solidFill>
                <a:latin typeface="Arial" charset="0"/>
              </a:rPr>
              <a:t>©  JUNTA DE COMUNIDADES DE CASTILLA-LA MANCHA</a:t>
            </a:r>
          </a:p>
        </p:txBody>
      </p:sp>
      <p:sp>
        <p:nvSpPr>
          <p:cNvPr id="32773" name="5 Rectángulo"/>
          <p:cNvSpPr>
            <a:spLocks noChangeArrowheads="1"/>
          </p:cNvSpPr>
          <p:nvPr/>
        </p:nvSpPr>
        <p:spPr bwMode="auto">
          <a:xfrm>
            <a:off x="0" y="6597650"/>
            <a:ext cx="5003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>
                <a:solidFill>
                  <a:srgbClr val="DCCF0E"/>
                </a:solidFill>
                <a:latin typeface="Arial" charset="0"/>
              </a:rPr>
              <a:t>AHP Toledo. Fondo Rodríguez,  fotografías atribuidas a Pedro Román.</a:t>
            </a:r>
            <a:endParaRPr lang="es-ES" sz="1100" b="1">
              <a:solidFill>
                <a:srgbClr val="DCCF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6" descr="&#10;Foto02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1132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4284663" y="1600200"/>
            <a:ext cx="4554537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>
                <a:solidFill>
                  <a:schemeClr val="bg1"/>
                </a:solidFill>
                <a:latin typeface="Arial" charset="0"/>
              </a:rPr>
              <a:t>El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Pictorialismo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 es un estilo exclusivamente fotográfico que nació a finales de 1860 </a:t>
            </a:r>
          </a:p>
          <a:p>
            <a:r>
              <a:rPr lang="es-ES_tradnl" sz="1400">
                <a:solidFill>
                  <a:schemeClr val="bg1"/>
                </a:solidFill>
                <a:latin typeface="Arial" charset="0"/>
              </a:rPr>
              <a:t>y perduró hasta la segunda década del siglo XX.</a:t>
            </a:r>
          </a:p>
          <a:p>
            <a:r>
              <a:rPr lang="es-ES_tradnl" sz="140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La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belleza 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es su motivo central, más que el estricto registro  de la realidad.</a:t>
            </a:r>
          </a:p>
          <a:p>
            <a:pPr>
              <a:lnSpc>
                <a:spcPct val="11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En el aspecto formal priman  la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tonalidad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 y la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composición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. </a:t>
            </a:r>
          </a:p>
          <a:p>
            <a:pPr>
              <a:lnSpc>
                <a:spcPct val="11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En esencia, el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Pictorialismo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 compone fotografías, recreándolas como si de pinturas se tratasen. </a:t>
            </a:r>
          </a:p>
          <a:p>
            <a:pPr>
              <a:lnSpc>
                <a:spcPct val="11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Las fotografías incluidas en esta exposición virtual pertenecen al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Fondo Rodríguez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, custodiado en el Archivo Histórico Provincial de Toledo, y al fondo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Carlos Vázquez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, del Museo de Ciudad Real.</a:t>
            </a:r>
          </a:p>
        </p:txBody>
      </p:sp>
      <p:sp>
        <p:nvSpPr>
          <p:cNvPr id="15363" name="Text Box 18"/>
          <p:cNvSpPr txBox="1">
            <a:spLocks noChangeArrowheads="1"/>
          </p:cNvSpPr>
          <p:nvPr/>
        </p:nvSpPr>
        <p:spPr bwMode="auto">
          <a:xfrm rot="-5400000">
            <a:off x="-1739106" y="4706144"/>
            <a:ext cx="3895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F8F8F8"/>
                </a:solidFill>
                <a:latin typeface="Arial" charset="0"/>
              </a:rPr>
              <a:t>© JUNTA DE COMUNIDADES DE CASTILLA-LA MANCHA</a:t>
            </a:r>
            <a:endParaRPr lang="es-ES" sz="800" b="1">
              <a:latin typeface="Arial" charset="0"/>
            </a:endParaRPr>
          </a:p>
        </p:txBody>
      </p:sp>
      <p:sp>
        <p:nvSpPr>
          <p:cNvPr id="15364" name="Freeform 27"/>
          <p:cNvSpPr>
            <a:spLocks/>
          </p:cNvSpPr>
          <p:nvPr/>
        </p:nvSpPr>
        <p:spPr bwMode="auto">
          <a:xfrm>
            <a:off x="0" y="1141413"/>
            <a:ext cx="9144000" cy="1587"/>
          </a:xfrm>
          <a:custGeom>
            <a:avLst/>
            <a:gdLst>
              <a:gd name="T0" fmla="*/ 0 w 5760"/>
              <a:gd name="T1" fmla="*/ 0 h 1"/>
              <a:gd name="T2" fmla="*/ 2147483647 w 5760"/>
              <a:gd name="T3" fmla="*/ 0 h 1"/>
              <a:gd name="T4" fmla="*/ 2147483647 w 5760"/>
              <a:gd name="T5" fmla="*/ 2147483647 h 1"/>
              <a:gd name="T6" fmla="*/ 0 60000 65536"/>
              <a:gd name="T7" fmla="*/ 0 60000 65536"/>
              <a:gd name="T8" fmla="*/ 0 60000 65536"/>
              <a:gd name="T9" fmla="*/ 0 w 5760"/>
              <a:gd name="T10" fmla="*/ 0 h 1"/>
              <a:gd name="T11" fmla="*/ 5760 w 576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0" h="1">
                <a:moveTo>
                  <a:pt x="0" y="0"/>
                </a:moveTo>
                <a:lnTo>
                  <a:pt x="1760" y="0"/>
                </a:lnTo>
                <a:lnTo>
                  <a:pt x="5760" y="1"/>
                </a:lnTo>
              </a:path>
            </a:pathLst>
          </a:custGeom>
          <a:noFill/>
          <a:ln w="6350">
            <a:solidFill>
              <a:srgbClr val="B0B0B0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6 Rectángulo"/>
          <p:cNvSpPr>
            <a:spLocks noChangeArrowheads="1"/>
          </p:cNvSpPr>
          <p:nvPr/>
        </p:nvSpPr>
        <p:spPr bwMode="auto">
          <a:xfrm>
            <a:off x="4211638" y="6453188"/>
            <a:ext cx="48244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i="1">
                <a:solidFill>
                  <a:srgbClr val="DCCF0E"/>
                </a:solidFill>
                <a:latin typeface="Arial" charset="0"/>
              </a:rPr>
              <a:t>AHP Toledo. Fondo Rodríguez,  fotografía atribuida a Pedro Román</a:t>
            </a:r>
            <a:endParaRPr lang="es-ES" sz="1100" b="1" i="1">
              <a:solidFill>
                <a:srgbClr val="DCCF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5292725" y="1989138"/>
            <a:ext cx="28225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_tradnl" sz="1400">
                <a:solidFill>
                  <a:srgbClr val="DCCF0E"/>
                </a:solidFill>
                <a:latin typeface="Arial" charset="0"/>
              </a:rPr>
              <a:t>Influjo Impresionista</a:t>
            </a:r>
          </a:p>
          <a:p>
            <a:pPr algn="r">
              <a:lnSpc>
                <a:spcPct val="110000"/>
              </a:lnSpc>
              <a:spcBef>
                <a:spcPct val="50000"/>
              </a:spcBef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Imágenes de paisajes o estampas urbanas captadas en un instante en el que la luz incide de una forma concreta.</a:t>
            </a:r>
          </a:p>
        </p:txBody>
      </p:sp>
      <p:pic>
        <p:nvPicPr>
          <p:cNvPr id="33794" name="Picture 5" descr="&#10;Foto33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8941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 rot="-5400000">
            <a:off x="1734344" y="4060032"/>
            <a:ext cx="4572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" b="1">
                <a:solidFill>
                  <a:schemeClr val="bg1"/>
                </a:solidFill>
                <a:latin typeface="Arial" charset="0"/>
              </a:rPr>
              <a:t>©  JUNTA DE COMUNIDADES DE CASTILLA-LA MANCHA</a:t>
            </a:r>
            <a:endParaRPr lang="es-ES" sz="800">
              <a:latin typeface="Arial" charset="0"/>
            </a:endParaRPr>
          </a:p>
        </p:txBody>
      </p:sp>
      <p:sp>
        <p:nvSpPr>
          <p:cNvPr id="33796" name="4 Rectángulo"/>
          <p:cNvSpPr>
            <a:spLocks noChangeArrowheads="1"/>
          </p:cNvSpPr>
          <p:nvPr/>
        </p:nvSpPr>
        <p:spPr bwMode="auto">
          <a:xfrm>
            <a:off x="4284663" y="6021388"/>
            <a:ext cx="48593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>
                <a:solidFill>
                  <a:srgbClr val="DCCF0E"/>
                </a:solidFill>
                <a:latin typeface="Arial" charset="0"/>
              </a:rPr>
              <a:t>AHP Toledo. Fondo Rodríguez,  fotografía atribuida a Pedro Román.</a:t>
            </a:r>
            <a:endParaRPr lang="es-ES" sz="1100" b="1">
              <a:solidFill>
                <a:srgbClr val="DCCF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3" descr="&#10;Foto03.jpg                                                     00000017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25538"/>
            <a:ext cx="6732588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16"/>
          <p:cNvSpPr txBox="1">
            <a:spLocks noChangeArrowheads="1"/>
          </p:cNvSpPr>
          <p:nvPr/>
        </p:nvSpPr>
        <p:spPr bwMode="auto">
          <a:xfrm>
            <a:off x="1403350" y="6237288"/>
            <a:ext cx="31257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solidFill>
                  <a:schemeClr val="bg1"/>
                </a:solidFill>
                <a:latin typeface="Arial" charset="0"/>
              </a:rPr>
              <a:t>© JUNTA DE COMUNIDADES DE CASTILLA-LA MANCHA</a:t>
            </a:r>
          </a:p>
        </p:txBody>
      </p:sp>
      <p:sp>
        <p:nvSpPr>
          <p:cNvPr id="34819" name="3 Rectángulo"/>
          <p:cNvSpPr>
            <a:spLocks noChangeArrowheads="1"/>
          </p:cNvSpPr>
          <p:nvPr/>
        </p:nvSpPr>
        <p:spPr bwMode="auto">
          <a:xfrm>
            <a:off x="4211638" y="6596063"/>
            <a:ext cx="49323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i="1">
                <a:solidFill>
                  <a:srgbClr val="DCCF0E"/>
                </a:solidFill>
                <a:latin typeface="Arial" charset="0"/>
              </a:rPr>
              <a:t>AHP Toledo. Fondo Rodríguez,  fotografía atribuida a Pedro Román.</a:t>
            </a:r>
            <a:endParaRPr lang="es-ES" sz="1100" b="1" i="1">
              <a:solidFill>
                <a:srgbClr val="DCCF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cusc194\Desktop\carlos vazquez\MCR CM CE 0001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68413"/>
            <a:ext cx="691356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2 Rectángulo"/>
          <p:cNvSpPr>
            <a:spLocks noChangeArrowheads="1"/>
          </p:cNvSpPr>
          <p:nvPr/>
        </p:nvSpPr>
        <p:spPr bwMode="auto">
          <a:xfrm>
            <a:off x="0" y="6596063"/>
            <a:ext cx="5724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>
                <a:solidFill>
                  <a:srgbClr val="DCCF0E"/>
                </a:solidFill>
                <a:latin typeface="Arial" charset="0"/>
              </a:rPr>
              <a:t>1896. Carlos Vázquez Úbeda. Museo de Ciudad Real</a:t>
            </a:r>
            <a:endParaRPr lang="es-ES" sz="1100" b="1">
              <a:solidFill>
                <a:srgbClr val="DCCF0E"/>
              </a:solidFill>
            </a:endParaRPr>
          </a:p>
        </p:txBody>
      </p:sp>
      <p:sp>
        <p:nvSpPr>
          <p:cNvPr id="35843" name="Text Box 22"/>
          <p:cNvSpPr txBox="1">
            <a:spLocks noChangeArrowheads="1"/>
          </p:cNvSpPr>
          <p:nvPr/>
        </p:nvSpPr>
        <p:spPr bwMode="auto">
          <a:xfrm>
            <a:off x="4859338" y="6021388"/>
            <a:ext cx="33162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solidFill>
                  <a:schemeClr val="bg1"/>
                </a:solidFill>
                <a:latin typeface="Arial" charset="0"/>
              </a:rPr>
              <a:t>© JUNTA DE COMUNIDADES DE CASTILLA-LA MANCHA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341438"/>
            <a:ext cx="681196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17"/>
          <p:cNvSpPr txBox="1">
            <a:spLocks noChangeArrowheads="1"/>
          </p:cNvSpPr>
          <p:nvPr/>
        </p:nvSpPr>
        <p:spPr bwMode="auto">
          <a:xfrm>
            <a:off x="0" y="1989138"/>
            <a:ext cx="2209800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s-ES_tradnl" sz="1400">
                <a:solidFill>
                  <a:srgbClr val="DCCF0E"/>
                </a:solidFill>
                <a:latin typeface="Arial" charset="0"/>
              </a:rPr>
              <a:t>Sorolla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 marcó a varias  generaciones de pintores y fotógrafos. Aquí el   Mediterráneo se sustituye por el río Tajo.</a:t>
            </a:r>
          </a:p>
        </p:txBody>
      </p:sp>
      <p:sp>
        <p:nvSpPr>
          <p:cNvPr id="36867" name="Rectangle 10"/>
          <p:cNvSpPr>
            <a:spLocks noChangeArrowheads="1"/>
          </p:cNvSpPr>
          <p:nvPr/>
        </p:nvSpPr>
        <p:spPr bwMode="auto">
          <a:xfrm>
            <a:off x="5511800" y="6092825"/>
            <a:ext cx="29368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s-ES" sz="800" b="1">
                <a:solidFill>
                  <a:schemeClr val="bg1"/>
                </a:solidFill>
                <a:latin typeface="Arial" charset="0"/>
              </a:rPr>
              <a:t>© JUNTA DE COMUNIDADES DE CASTILLA-LA MANCHA</a:t>
            </a:r>
          </a:p>
        </p:txBody>
      </p:sp>
      <p:sp>
        <p:nvSpPr>
          <p:cNvPr id="36868" name="4 Rectángulo"/>
          <p:cNvSpPr>
            <a:spLocks noChangeArrowheads="1"/>
          </p:cNvSpPr>
          <p:nvPr/>
        </p:nvSpPr>
        <p:spPr bwMode="auto">
          <a:xfrm>
            <a:off x="0" y="6596063"/>
            <a:ext cx="5076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i="1">
                <a:solidFill>
                  <a:srgbClr val="DCCF0E"/>
                </a:solidFill>
                <a:latin typeface="Arial" charset="0"/>
              </a:rPr>
              <a:t>AHP Toledo. Fondo Rodríguez,  fotografía atribuida a Pedro Román</a:t>
            </a:r>
            <a:endParaRPr lang="es-ES" sz="1100" b="1" i="1">
              <a:solidFill>
                <a:srgbClr val="DCCF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2" descr="Ninos_rio07.jpg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46225"/>
            <a:ext cx="48006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13" descr="Ninos_rio06.jpg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447800"/>
            <a:ext cx="37830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7"/>
          <p:cNvSpPr>
            <a:spLocks noChangeArrowheads="1"/>
          </p:cNvSpPr>
          <p:nvPr/>
        </p:nvSpPr>
        <p:spPr bwMode="auto">
          <a:xfrm rot="-5400000">
            <a:off x="3240881" y="3550445"/>
            <a:ext cx="29686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" b="1">
                <a:latin typeface="Arial" charset="0"/>
              </a:rPr>
              <a:t>©  JUNTA DE COMUNIDADES DE CASTILLA-LA MANCHA</a:t>
            </a:r>
          </a:p>
        </p:txBody>
      </p:sp>
      <p:sp>
        <p:nvSpPr>
          <p:cNvPr id="37892" name="Rectangle 10"/>
          <p:cNvSpPr>
            <a:spLocks noChangeArrowheads="1"/>
          </p:cNvSpPr>
          <p:nvPr/>
        </p:nvSpPr>
        <p:spPr bwMode="auto">
          <a:xfrm rot="-5400000">
            <a:off x="7327106" y="4785520"/>
            <a:ext cx="29686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" b="1">
                <a:latin typeface="Arial" charset="0"/>
              </a:rPr>
              <a:t>©  JUNTA DE COMUNIDADES DE CASTILLA-LA MANCHA</a:t>
            </a:r>
          </a:p>
        </p:txBody>
      </p:sp>
      <p:sp>
        <p:nvSpPr>
          <p:cNvPr id="37893" name="5 Rectángulo"/>
          <p:cNvSpPr>
            <a:spLocks noChangeArrowheads="1"/>
          </p:cNvSpPr>
          <p:nvPr/>
        </p:nvSpPr>
        <p:spPr bwMode="auto">
          <a:xfrm>
            <a:off x="0" y="6381750"/>
            <a:ext cx="5003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>
                <a:solidFill>
                  <a:srgbClr val="DCCF0E"/>
                </a:solidFill>
                <a:latin typeface="Arial" charset="0"/>
              </a:rPr>
              <a:t>AHP Toledo. Fondo Rodríguez,  fotografías atribuidas a Pedro Román</a:t>
            </a:r>
            <a:endParaRPr lang="es-ES" sz="1100" b="1">
              <a:solidFill>
                <a:srgbClr val="DCCF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&#10;Foto30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825"/>
            <a:ext cx="9144000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1130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pic>
        <p:nvPicPr>
          <p:cNvPr id="38915" name="Picture 4" descr="&#10;JCCM Logo.jpg                                                  00000030NO NAME                        8EF45680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6850"/>
            <a:ext cx="14478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4724400" y="719138"/>
            <a:ext cx="422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1600" b="1">
                <a:solidFill>
                  <a:srgbClr val="C0C0C0"/>
                </a:solidFill>
                <a:latin typeface="Arial" charset="0"/>
              </a:rPr>
              <a:t>Archivo Histórico Provincial de Toledo 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5872163" y="152400"/>
            <a:ext cx="3119437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3200">
                <a:solidFill>
                  <a:srgbClr val="DCCF0E"/>
                </a:solidFill>
                <a:latin typeface="Arial Black" pitchFamily="34" charset="0"/>
              </a:rPr>
              <a:t>Pictorialismo</a:t>
            </a:r>
            <a:endParaRPr lang="es-ES_tradnl" sz="3200"/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4384675" y="6621463"/>
            <a:ext cx="4759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800" b="1">
                <a:latin typeface="Arial" charset="0"/>
              </a:rPr>
              <a:t>© JUNTA DE COMUNIDADES DE CASTILLA-LA MANCHA</a:t>
            </a:r>
          </a:p>
        </p:txBody>
      </p:sp>
      <p:sp>
        <p:nvSpPr>
          <p:cNvPr id="38919" name="7 Rectángulo"/>
          <p:cNvSpPr>
            <a:spLocks noChangeArrowheads="1"/>
          </p:cNvSpPr>
          <p:nvPr/>
        </p:nvSpPr>
        <p:spPr bwMode="auto">
          <a:xfrm>
            <a:off x="179388" y="6583363"/>
            <a:ext cx="521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b="1" i="1">
                <a:latin typeface="Arial" charset="0"/>
              </a:rPr>
              <a:t>AHP Toledo. Fondo Rodríguez,  fotografía atribuida a Pedro Román</a:t>
            </a:r>
            <a:endParaRPr lang="es-ES" sz="12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2" descr="Foto20a.jpg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5213" y="2428875"/>
            <a:ext cx="27701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152400" y="1458913"/>
            <a:ext cx="86868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Los primeros pictorialistas eran fotógrafos aficionados de clase alta,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aristócratas y burgueses,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 lo que les permitía acceder a la tecnología fotográfica más sofisticada del momento. Pretendían separarse de las costumbres fotográficas de la época, pues consideraban que la fotografía  utilitaria no era “artística”. </a:t>
            </a:r>
            <a:endParaRPr lang="es-ES" sz="14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387" name="Picture 7" descr="&#10;Foto36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4525" y="2428875"/>
            <a:ext cx="27924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&#10;Foto08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428875"/>
            <a:ext cx="27987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3"/>
          <p:cNvSpPr txBox="1">
            <a:spLocks noChangeArrowheads="1"/>
          </p:cNvSpPr>
          <p:nvPr/>
        </p:nvSpPr>
        <p:spPr bwMode="auto">
          <a:xfrm rot="-5400000">
            <a:off x="-1209675" y="4486276"/>
            <a:ext cx="31257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solidFill>
                  <a:schemeClr val="bg1"/>
                </a:solidFill>
                <a:latin typeface="Arial" charset="0"/>
              </a:rPr>
              <a:t>© JUNTA DE COMUNIDADES DE CASTILLA-LA MANCHA</a:t>
            </a: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 rot="-5400000">
            <a:off x="1744663" y="4503737"/>
            <a:ext cx="31257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solidFill>
                  <a:schemeClr val="bg1"/>
                </a:solidFill>
                <a:latin typeface="Arial" charset="0"/>
              </a:rPr>
              <a:t>© JUNTA DE COMUNIDADES DE CASTILLA-LA MANCHA</a:t>
            </a:r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 rot="-5400000">
            <a:off x="7248525" y="4486276"/>
            <a:ext cx="31257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solidFill>
                  <a:schemeClr val="bg1"/>
                </a:solidFill>
                <a:latin typeface="Arial" charset="0"/>
              </a:rPr>
              <a:t>© JUNTA DE COMUNIDADES DE CASTILLA-LA MANCHA</a:t>
            </a:r>
          </a:p>
        </p:txBody>
      </p:sp>
      <p:sp>
        <p:nvSpPr>
          <p:cNvPr id="16392" name="8 Rectángulo"/>
          <p:cNvSpPr>
            <a:spLocks noChangeArrowheads="1"/>
          </p:cNvSpPr>
          <p:nvPr/>
        </p:nvSpPr>
        <p:spPr bwMode="auto">
          <a:xfrm>
            <a:off x="0" y="6596063"/>
            <a:ext cx="5003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i="1">
                <a:solidFill>
                  <a:srgbClr val="DCCF0E"/>
                </a:solidFill>
                <a:latin typeface="Arial" charset="0"/>
              </a:rPr>
              <a:t>AHP Toledo. Fondo Rodríguez,  fotografías atribuidas a Pedro Román</a:t>
            </a:r>
            <a:endParaRPr lang="es-ES" sz="1100" b="1" i="1">
              <a:solidFill>
                <a:srgbClr val="DCCF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1"/>
          <p:cNvSpPr txBox="1">
            <a:spLocks noChangeArrowheads="1"/>
          </p:cNvSpPr>
          <p:nvPr/>
        </p:nvSpPr>
        <p:spPr bwMode="auto">
          <a:xfrm>
            <a:off x="152400" y="1371600"/>
            <a:ext cx="35052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Para el pictorialista la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fotografía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 era una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obra de arte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 sólo si prevalecía lo bello sobre la representación realista de lo fotografiado.</a:t>
            </a:r>
          </a:p>
          <a:p>
            <a:pPr>
              <a:spcBef>
                <a:spcPct val="20000"/>
              </a:spcBef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Su objetivo : lograr que las fotografías </a:t>
            </a:r>
          </a:p>
          <a:p>
            <a:pPr>
              <a:spcBef>
                <a:spcPct val="20000"/>
              </a:spcBef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se asemejaran a 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pinturas,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grabados o dibujos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.</a:t>
            </a:r>
            <a:endParaRPr lang="es-ES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0" name="Freeform 35"/>
          <p:cNvSpPr>
            <a:spLocks/>
          </p:cNvSpPr>
          <p:nvPr/>
        </p:nvSpPr>
        <p:spPr bwMode="auto">
          <a:xfrm>
            <a:off x="0" y="1141413"/>
            <a:ext cx="9144000" cy="1587"/>
          </a:xfrm>
          <a:custGeom>
            <a:avLst/>
            <a:gdLst>
              <a:gd name="T0" fmla="*/ 0 w 5760"/>
              <a:gd name="T1" fmla="*/ 0 h 1"/>
              <a:gd name="T2" fmla="*/ 2147483647 w 5760"/>
              <a:gd name="T3" fmla="*/ 0 h 1"/>
              <a:gd name="T4" fmla="*/ 2147483647 w 5760"/>
              <a:gd name="T5" fmla="*/ 2147483647 h 1"/>
              <a:gd name="T6" fmla="*/ 0 60000 65536"/>
              <a:gd name="T7" fmla="*/ 0 60000 65536"/>
              <a:gd name="T8" fmla="*/ 0 60000 65536"/>
              <a:gd name="T9" fmla="*/ 0 w 5760"/>
              <a:gd name="T10" fmla="*/ 0 h 1"/>
              <a:gd name="T11" fmla="*/ 5760 w 576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0" h="1">
                <a:moveTo>
                  <a:pt x="0" y="0"/>
                </a:moveTo>
                <a:lnTo>
                  <a:pt x="1760" y="0"/>
                </a:lnTo>
                <a:lnTo>
                  <a:pt x="5760" y="1"/>
                </a:lnTo>
              </a:path>
            </a:pathLst>
          </a:custGeom>
          <a:noFill/>
          <a:ln w="6350">
            <a:solidFill>
              <a:srgbClr val="B0B0B0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5 Rectángulo"/>
          <p:cNvSpPr>
            <a:spLocks noChangeArrowheads="1"/>
          </p:cNvSpPr>
          <p:nvPr/>
        </p:nvSpPr>
        <p:spPr bwMode="auto">
          <a:xfrm>
            <a:off x="0" y="6381750"/>
            <a:ext cx="42116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i="1">
                <a:solidFill>
                  <a:srgbClr val="DCCF0E"/>
                </a:solidFill>
                <a:latin typeface="Arial" charset="0"/>
              </a:rPr>
              <a:t>1896. Villamanrique, entrada al Castillo de Montizón. Carlos Vázquez Úbeda.  Museo de Ciudad Real .</a:t>
            </a:r>
            <a:endParaRPr lang="es-ES" sz="1100" b="1" i="1">
              <a:solidFill>
                <a:srgbClr val="DCCF0E"/>
              </a:solidFill>
            </a:endParaRPr>
          </a:p>
        </p:txBody>
      </p:sp>
      <p:pic>
        <p:nvPicPr>
          <p:cNvPr id="17412" name="Picture 7" descr="C:\Users\cusc194\Desktop\carlos vazquez\MCR CM CE 000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52525"/>
            <a:ext cx="4291013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29"/>
          <p:cNvSpPr txBox="1">
            <a:spLocks noChangeArrowheads="1"/>
          </p:cNvSpPr>
          <p:nvPr/>
        </p:nvSpPr>
        <p:spPr bwMode="auto">
          <a:xfrm rot="-5400000">
            <a:off x="3260725" y="4813301"/>
            <a:ext cx="31257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solidFill>
                  <a:schemeClr val="bg1"/>
                </a:solidFill>
                <a:latin typeface="Arial" charset="0"/>
              </a:rPr>
              <a:t>© JUNTA DE COMUNIDADES DE CASTILLA-LA MANCHA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5" descr="&#10;Foto09.jpg                                                     00000017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447800"/>
            <a:ext cx="61722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12"/>
          <p:cNvSpPr txBox="1">
            <a:spLocks noChangeArrowheads="1"/>
          </p:cNvSpPr>
          <p:nvPr/>
        </p:nvSpPr>
        <p:spPr bwMode="auto">
          <a:xfrm>
            <a:off x="2995613" y="5943600"/>
            <a:ext cx="43195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800" b="1">
                <a:solidFill>
                  <a:srgbClr val="F8F8F8"/>
                </a:solidFill>
                <a:latin typeface="Arial" charset="0"/>
              </a:rPr>
              <a:t>©  JUNTA DE COMUNIDADES DE CASTILLA-LA MANCHA</a:t>
            </a:r>
            <a:endParaRPr lang="es-ES" sz="800" b="1">
              <a:latin typeface="Arial" charset="0"/>
            </a:endParaRPr>
          </a:p>
        </p:txBody>
      </p:sp>
      <p:sp>
        <p:nvSpPr>
          <p:cNvPr id="18435" name="Text Box 16"/>
          <p:cNvSpPr txBox="1">
            <a:spLocks noChangeArrowheads="1"/>
          </p:cNvSpPr>
          <p:nvPr/>
        </p:nvSpPr>
        <p:spPr bwMode="auto">
          <a:xfrm>
            <a:off x="179388" y="1557338"/>
            <a:ext cx="24034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>
                <a:solidFill>
                  <a:schemeClr val="bg1"/>
                </a:solidFill>
                <a:latin typeface="Arial" charset="0"/>
              </a:rPr>
              <a:t>El fotógrafo pictorialista </a:t>
            </a:r>
          </a:p>
          <a:p>
            <a:r>
              <a:rPr lang="es-ES_tradnl" sz="1400">
                <a:solidFill>
                  <a:schemeClr val="bg1"/>
                </a:solidFill>
                <a:latin typeface="Arial" charset="0"/>
              </a:rPr>
              <a:t>recurre habitualmente </a:t>
            </a:r>
          </a:p>
          <a:p>
            <a:r>
              <a:rPr lang="es-ES_tradnl" sz="1400">
                <a:solidFill>
                  <a:schemeClr val="bg1"/>
                </a:solidFill>
                <a:latin typeface="Arial" charset="0"/>
              </a:rPr>
              <a:t>a la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manipulación técnica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r>
              <a:rPr lang="es-ES_tradnl" sz="1400">
                <a:solidFill>
                  <a:schemeClr val="bg1"/>
                </a:solidFill>
                <a:latin typeface="Arial" charset="0"/>
              </a:rPr>
              <a:t>de las imágenes con fines </a:t>
            </a:r>
          </a:p>
          <a:p>
            <a:r>
              <a:rPr lang="es-ES_tradnl" sz="1400">
                <a:solidFill>
                  <a:schemeClr val="bg1"/>
                </a:solidFill>
                <a:latin typeface="Arial" charset="0"/>
              </a:rPr>
              <a:t>formalmente estéticos.</a:t>
            </a:r>
          </a:p>
        </p:txBody>
      </p:sp>
      <p:sp>
        <p:nvSpPr>
          <p:cNvPr id="18436" name="4 Rectángulo"/>
          <p:cNvSpPr>
            <a:spLocks noChangeArrowheads="1"/>
          </p:cNvSpPr>
          <p:nvPr/>
        </p:nvSpPr>
        <p:spPr bwMode="auto">
          <a:xfrm>
            <a:off x="3851275" y="6453188"/>
            <a:ext cx="49323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i="1">
                <a:solidFill>
                  <a:srgbClr val="DCCF0E"/>
                </a:solidFill>
                <a:latin typeface="Arial" charset="0"/>
              </a:rPr>
              <a:t>AHP Toledo. Fondo Rodríguez,  fotografía atribuida a Pedro Román</a:t>
            </a:r>
            <a:endParaRPr lang="es-ES" sz="1100" b="1" i="1">
              <a:solidFill>
                <a:srgbClr val="DCCF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3" descr="&#10;Foto13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292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15"/>
          <p:cNvSpPr txBox="1">
            <a:spLocks noChangeArrowheads="1"/>
          </p:cNvSpPr>
          <p:nvPr/>
        </p:nvSpPr>
        <p:spPr bwMode="auto">
          <a:xfrm rot="-5400000">
            <a:off x="1416844" y="4160044"/>
            <a:ext cx="3200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800" b="1">
                <a:latin typeface="Arial" charset="0"/>
              </a:rPr>
              <a:t>©  JUNTA DE COMUNIDADES DE CASTILLA-LA MANCHA</a:t>
            </a:r>
          </a:p>
        </p:txBody>
      </p:sp>
      <p:sp>
        <p:nvSpPr>
          <p:cNvPr id="19459" name="Text Box 16"/>
          <p:cNvSpPr txBox="1">
            <a:spLocks noChangeArrowheads="1"/>
          </p:cNvSpPr>
          <p:nvPr/>
        </p:nvSpPr>
        <p:spPr bwMode="auto">
          <a:xfrm>
            <a:off x="152400" y="1403350"/>
            <a:ext cx="799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1400">
                <a:solidFill>
                  <a:schemeClr val="bg1"/>
                </a:solidFill>
                <a:latin typeface="Arial" charset="0"/>
              </a:rPr>
              <a:t>Es la “fotografía concebida como un esfuerzo de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poetización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 de la realidad” (Joan Fontcuberta).</a:t>
            </a:r>
            <a:endParaRPr lang="es-ES" sz="14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9460" name="Picture 21" descr="&#10;Foto11.jpg                                                     00000017NO NAME                        7C264D84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2475" y="1982788"/>
            <a:ext cx="5575300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22"/>
          <p:cNvSpPr txBox="1">
            <a:spLocks noChangeArrowheads="1"/>
          </p:cNvSpPr>
          <p:nvPr/>
        </p:nvSpPr>
        <p:spPr bwMode="auto">
          <a:xfrm rot="-5400000">
            <a:off x="7119938" y="4140200"/>
            <a:ext cx="33162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latin typeface="Arial" charset="0"/>
              </a:rPr>
              <a:t>© JUNTA DE COMUNIDADES DE CASTILLA-LA MANCHA</a:t>
            </a:r>
          </a:p>
        </p:txBody>
      </p:sp>
      <p:sp>
        <p:nvSpPr>
          <p:cNvPr id="19462" name="6 Rectángulo"/>
          <p:cNvSpPr>
            <a:spLocks noChangeArrowheads="1"/>
          </p:cNvSpPr>
          <p:nvPr/>
        </p:nvSpPr>
        <p:spPr bwMode="auto">
          <a:xfrm>
            <a:off x="4140200" y="6308725"/>
            <a:ext cx="48244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i="1">
                <a:solidFill>
                  <a:srgbClr val="DCCF0E"/>
                </a:solidFill>
                <a:latin typeface="Arial" charset="0"/>
              </a:rPr>
              <a:t>AHP Toledo. Fondo Rodríguez,  fotografías atribuidas a Pedro Román</a:t>
            </a:r>
            <a:endParaRPr lang="es-ES" sz="1100" b="1" i="1">
              <a:solidFill>
                <a:srgbClr val="DCCF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3" descr="&#10;Foto46.jpg                                                     0000002E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47800"/>
            <a:ext cx="5400675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11"/>
          <p:cNvSpPr txBox="1">
            <a:spLocks noChangeArrowheads="1"/>
          </p:cNvSpPr>
          <p:nvPr/>
        </p:nvSpPr>
        <p:spPr bwMode="auto">
          <a:xfrm>
            <a:off x="1403350" y="5445125"/>
            <a:ext cx="47529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ES" sz="800" b="1">
                <a:solidFill>
                  <a:schemeClr val="bg1"/>
                </a:solidFill>
                <a:latin typeface="Arial" charset="0"/>
              </a:rPr>
              <a:t>©  JUNTA DE COMUNIDADES DE CASTILLA-LA MANCHA</a:t>
            </a:r>
          </a:p>
        </p:txBody>
      </p:sp>
      <p:sp>
        <p:nvSpPr>
          <p:cNvPr id="20483" name="Text Box 22"/>
          <p:cNvSpPr txBox="1">
            <a:spLocks noChangeArrowheads="1"/>
          </p:cNvSpPr>
          <p:nvPr/>
        </p:nvSpPr>
        <p:spPr bwMode="auto">
          <a:xfrm>
            <a:off x="5795963" y="1773238"/>
            <a:ext cx="320040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El Pictorialismo llegó a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España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_tradnl" sz="1400">
                <a:solidFill>
                  <a:srgbClr val="DCCF0E"/>
                </a:solidFill>
                <a:latin typeface="Arial" charset="0"/>
              </a:rPr>
              <a:t>tardíamente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, iniciado el siglo XX,</a:t>
            </a:r>
          </a:p>
          <a:p>
            <a:pPr>
              <a:lnSpc>
                <a:spcPct val="12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y perduró algunas décadas más </a:t>
            </a:r>
          </a:p>
          <a:p>
            <a:pPr>
              <a:lnSpc>
                <a:spcPct val="12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que en el resto de países. </a:t>
            </a:r>
          </a:p>
          <a:p>
            <a:pPr>
              <a:lnSpc>
                <a:spcPct val="12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Aquí también sus inicios están ligados</a:t>
            </a:r>
          </a:p>
          <a:p>
            <a:pPr>
              <a:lnSpc>
                <a:spcPct val="12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a la alta sociedad y fue seguido </a:t>
            </a:r>
          </a:p>
          <a:p>
            <a:pPr>
              <a:lnSpc>
                <a:spcPct val="12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por profesionales y aficionados </a:t>
            </a:r>
          </a:p>
          <a:p>
            <a:pPr>
              <a:lnSpc>
                <a:spcPct val="12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(entre ellos pintores). </a:t>
            </a:r>
          </a:p>
        </p:txBody>
      </p:sp>
      <p:sp>
        <p:nvSpPr>
          <p:cNvPr id="20484" name="4 Rectángulo"/>
          <p:cNvSpPr>
            <a:spLocks noChangeArrowheads="1"/>
          </p:cNvSpPr>
          <p:nvPr/>
        </p:nvSpPr>
        <p:spPr bwMode="auto">
          <a:xfrm>
            <a:off x="179388" y="6308725"/>
            <a:ext cx="51847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i="1">
                <a:solidFill>
                  <a:srgbClr val="DCCF0E"/>
                </a:solidFill>
                <a:latin typeface="Arial" charset="0"/>
              </a:rPr>
              <a:t>AHP Toledo. Fondo Rodríguez,  fotografía atribuida a Pedro Román</a:t>
            </a:r>
            <a:endParaRPr lang="es-ES" sz="1100" b="1" i="1">
              <a:solidFill>
                <a:srgbClr val="DCCF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152400" y="1628775"/>
            <a:ext cx="4419600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Una amplia muestra de este estilo aparece en las fotografías depositadas en  el Archivo Histórico  Provincial de Toledo.</a:t>
            </a:r>
          </a:p>
          <a:p>
            <a:pPr>
              <a:lnSpc>
                <a:spcPct val="11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1400">
                <a:solidFill>
                  <a:schemeClr val="bg1"/>
                </a:solidFill>
                <a:latin typeface="Arial" charset="0"/>
              </a:rPr>
              <a:t>Merece especial mención la colección de placas de cristal producidas por el pintor </a:t>
            </a:r>
            <a:r>
              <a:rPr lang="es-ES_tradnl" sz="1400" b="1">
                <a:solidFill>
                  <a:srgbClr val="DCCF0E"/>
                </a:solidFill>
                <a:latin typeface="Arial" charset="0"/>
              </a:rPr>
              <a:t>Pedro Román Martínez (1878-1948)</a:t>
            </a:r>
            <a:r>
              <a:rPr lang="es-ES_tradnl" sz="1400">
                <a:solidFill>
                  <a:schemeClr val="bg1"/>
                </a:solidFill>
                <a:latin typeface="Arial" charset="0"/>
              </a:rPr>
              <a:t>, profesor  de dibujo en la Escuela de Artes y Oficios de Toledo. Centró su trabajo en el paisaje (Toledo y la sierra de Alcaraz especialmente) y en el retrato. Sus encuadres y las poses de sus retratos están tan estudiados que hacen pensar en verdaderas composiciones concebidas para ser trasladadas al lienzo..</a:t>
            </a:r>
          </a:p>
          <a:p>
            <a:pPr>
              <a:lnSpc>
                <a:spcPct val="11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es-ES_tradnl" sz="140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es-ES_tradnl" sz="1200">
                <a:solidFill>
                  <a:schemeClr val="bg1"/>
                </a:solidFill>
                <a:latin typeface="Arial" charset="0"/>
              </a:rPr>
              <a:t>(</a:t>
            </a:r>
            <a:r>
              <a:rPr lang="es-ES_tradnl" sz="1200" i="1">
                <a:solidFill>
                  <a:schemeClr val="bg1"/>
                </a:solidFill>
                <a:latin typeface="Arial" charset="0"/>
              </a:rPr>
              <a:t>Imágenes de un siglo. Fotografías de la Casa Rodríguez. Toledo 1.884-1.984</a:t>
            </a:r>
            <a:r>
              <a:rPr lang="es-ES_tradnl" sz="1200">
                <a:solidFill>
                  <a:schemeClr val="bg1"/>
                </a:solidFill>
                <a:latin typeface="Arial" charset="0"/>
              </a:rPr>
              <a:t>, Manuel Carrero de Dios y otros. Madrid: JCCM, 1987)</a:t>
            </a:r>
          </a:p>
          <a:p>
            <a:pPr>
              <a:lnSpc>
                <a:spcPct val="110000"/>
              </a:lnSpc>
            </a:pPr>
            <a:endParaRPr lang="es-ES_tradnl" sz="12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1506" name="Picture 3" descr="&#10;Foto15.jpg                                                     00000017NO NAME                        7C264D8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8100" y="1371600"/>
            <a:ext cx="3721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 rot="-5400000">
            <a:off x="7132638" y="4732338"/>
            <a:ext cx="32242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solidFill>
                  <a:schemeClr val="bg1"/>
                </a:solidFill>
                <a:latin typeface="Arial" charset="0"/>
              </a:rPr>
              <a:t>© JUNTA DE COMUNIDADES DE CASTILLA-LA MANCHA</a:t>
            </a:r>
          </a:p>
        </p:txBody>
      </p:sp>
      <p:sp>
        <p:nvSpPr>
          <p:cNvPr id="21508" name="4 Rectángulo"/>
          <p:cNvSpPr>
            <a:spLocks noChangeArrowheads="1"/>
          </p:cNvSpPr>
          <p:nvPr/>
        </p:nvSpPr>
        <p:spPr bwMode="auto">
          <a:xfrm>
            <a:off x="107950" y="6308725"/>
            <a:ext cx="48958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i="1">
                <a:solidFill>
                  <a:srgbClr val="DCCF0E"/>
                </a:solidFill>
                <a:latin typeface="Arial" charset="0"/>
              </a:rPr>
              <a:t>AHP Toledo. Fondo Rodríguez,  fotografía atribuida a Pedro Román</a:t>
            </a:r>
            <a:endParaRPr lang="es-ES" sz="1100" b="1" i="1">
              <a:solidFill>
                <a:srgbClr val="DCCF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cusc194\Desktop\carlos vazquez\MCR CM CE 000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7775"/>
            <a:ext cx="38512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427538" y="1989138"/>
            <a:ext cx="4392612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s-ES_tradnl" sz="1400" dirty="0">
                <a:solidFill>
                  <a:schemeClr val="bg1"/>
                </a:solidFill>
                <a:latin typeface="Arial" charset="0"/>
              </a:rPr>
              <a:t>En el Museo de Ciudad Real se conserva un grupo de fotografías producidas por el pintor </a:t>
            </a:r>
            <a:r>
              <a:rPr lang="es-ES_tradnl" sz="1400" b="1" dirty="0">
                <a:solidFill>
                  <a:srgbClr val="DCCF0E"/>
                </a:solidFill>
                <a:latin typeface="Arial" charset="0"/>
              </a:rPr>
              <a:t>Carlos Vázquez Úbeda (1869-1944). </a:t>
            </a:r>
          </a:p>
          <a:p>
            <a:pPr>
              <a:lnSpc>
                <a:spcPct val="110000"/>
              </a:lnSpc>
              <a:defRPr/>
            </a:pPr>
            <a:endParaRPr lang="es-ES_tradnl" sz="1400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s-ES_tradnl" sz="1400" dirty="0">
                <a:solidFill>
                  <a:schemeClr val="bg1"/>
                </a:solidFill>
                <a:latin typeface="Arial" charset="0"/>
              </a:rPr>
              <a:t>Nacido en Ciudad Real. Reconocido y famoso en los años finales del XIX y  en el primer tercio del  XX, fue amigo personal de </a:t>
            </a:r>
            <a:r>
              <a:rPr lang="es-ES_tradnl" sz="1400" b="1" dirty="0">
                <a:solidFill>
                  <a:srgbClr val="DCCF0E"/>
                </a:solidFill>
                <a:latin typeface="Arial" charset="0"/>
              </a:rPr>
              <a:t>Sorolla</a:t>
            </a:r>
            <a:r>
              <a:rPr lang="es-ES_tradnl" sz="1400" dirty="0">
                <a:solidFill>
                  <a:schemeClr val="bg1"/>
                </a:solidFill>
                <a:latin typeface="Arial" charset="0"/>
              </a:rPr>
              <a:t>, quien sin duda  influyó en su pintura. </a:t>
            </a:r>
          </a:p>
          <a:p>
            <a:pPr>
              <a:lnSpc>
                <a:spcPct val="110000"/>
              </a:lnSpc>
              <a:defRPr/>
            </a:pPr>
            <a:endParaRPr lang="es-ES_tradnl" sz="1400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s-ES_tradnl" sz="1400" dirty="0">
                <a:solidFill>
                  <a:schemeClr val="bg1"/>
                </a:solidFill>
                <a:latin typeface="Arial" charset="0"/>
              </a:rPr>
              <a:t>Realizó una serie de fotografías  de carácter artístico en sus viajes por  La Mancha (1896,) capturando los paisajes y el aroma de </a:t>
            </a:r>
            <a:r>
              <a:rPr lang="es-ES_tradnl" sz="1400" i="1" dirty="0">
                <a:solidFill>
                  <a:srgbClr val="DCCF0E"/>
                </a:solidFill>
                <a:latin typeface="Arial" charset="0"/>
              </a:rPr>
              <a:t>El Quijote. </a:t>
            </a:r>
            <a:endParaRPr lang="es-ES_tradnl" sz="1400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s-ES_tradnl" sz="14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>
              <a:lnSpc>
                <a:spcPct val="110000"/>
              </a:lnSpc>
              <a:defRPr/>
            </a:pPr>
            <a:endParaRPr lang="es-ES_tradn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531" name="3 Rectángulo"/>
          <p:cNvSpPr>
            <a:spLocks noChangeArrowheads="1"/>
          </p:cNvSpPr>
          <p:nvPr/>
        </p:nvSpPr>
        <p:spPr bwMode="auto">
          <a:xfrm>
            <a:off x="3995738" y="6427788"/>
            <a:ext cx="51482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100" b="1" i="1">
                <a:solidFill>
                  <a:schemeClr val="bg1"/>
                </a:solidFill>
                <a:latin typeface="Arial" charset="0"/>
              </a:rPr>
              <a:t>El hijo del ahorcado</a:t>
            </a:r>
            <a:r>
              <a:rPr lang="es-ES_tradnl" sz="1100" b="1" i="1">
                <a:solidFill>
                  <a:srgbClr val="DCCF0E"/>
                </a:solidFill>
                <a:latin typeface="Arial" charset="0"/>
              </a:rPr>
              <a:t>. Argamasilla de Alba (1896). Carlos Vázquez Úbeda. Museo de Ciudad Real. </a:t>
            </a:r>
            <a:endParaRPr lang="es-ES" sz="1100" b="1" i="1">
              <a:solidFill>
                <a:srgbClr val="DCCF0E"/>
              </a:solidFill>
            </a:endParaRPr>
          </a:p>
        </p:txBody>
      </p:sp>
      <p:sp>
        <p:nvSpPr>
          <p:cNvPr id="22532" name="Text Box 22"/>
          <p:cNvSpPr txBox="1">
            <a:spLocks noChangeArrowheads="1"/>
          </p:cNvSpPr>
          <p:nvPr/>
        </p:nvSpPr>
        <p:spPr bwMode="auto">
          <a:xfrm>
            <a:off x="250825" y="6643688"/>
            <a:ext cx="33162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s-ES" sz="800" b="1">
                <a:latin typeface="Arial" charset="0"/>
              </a:rPr>
              <a:t>© JUNTA DE COMUNIDADES DE CASTILLA-LA MANCHA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X:Plantillas:Presentaciones:Diseños:Cuadrícula difuminada</Template>
  <TotalTime>4551</TotalTime>
  <Words>1115</Words>
  <Application>Microsoft Office PowerPoint</Application>
  <PresentationFormat>Presentación en pantalla (4:3)</PresentationFormat>
  <Paragraphs>151</Paragraphs>
  <Slides>25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25</vt:i4>
      </vt:variant>
      <vt:variant>
        <vt:lpstr>Presentaciones personalizadas</vt:lpstr>
      </vt:variant>
      <vt:variant>
        <vt:i4>1</vt:i4>
      </vt:variant>
    </vt:vector>
  </HeadingPairs>
  <TitlesOfParts>
    <vt:vector size="31" baseType="lpstr">
      <vt:lpstr>Bradley Hand ITC</vt:lpstr>
      <vt:lpstr>Arial</vt:lpstr>
      <vt:lpstr>Calibri</vt:lpstr>
      <vt:lpstr>Arial Black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Presentación personalizada 1</vt:lpstr>
    </vt:vector>
  </TitlesOfParts>
  <Company>JCCM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MARAÑON Y TOLEDO</dc:title>
  <dc:creator>cusc194</dc:creator>
  <cp:lastModifiedBy>cusc142</cp:lastModifiedBy>
  <cp:revision>562</cp:revision>
  <dcterms:created xsi:type="dcterms:W3CDTF">2010-02-04T14:57:37Z</dcterms:created>
  <dcterms:modified xsi:type="dcterms:W3CDTF">2012-01-16T13:56:28Z</dcterms:modified>
</cp:coreProperties>
</file>